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9" r:id="rId7"/>
    <p:sldId id="259" r:id="rId8"/>
    <p:sldId id="258" r:id="rId9"/>
    <p:sldId id="260" r:id="rId10"/>
    <p:sldId id="261" r:id="rId11"/>
    <p:sldId id="265" r:id="rId12"/>
    <p:sldId id="262" r:id="rId13"/>
    <p:sldId id="263" r:id="rId14"/>
    <p:sldId id="264" r:id="rId15"/>
    <p:sldId id="266" r:id="rId16"/>
    <p:sldId id="267" r:id="rId17"/>
    <p:sldId id="270" r:id="rId18"/>
    <p:sldId id="268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46992-C2DE-49A1-9A88-598D7628D7D4}" type="datetimeFigureOut">
              <a:rPr lang="nl-NL" smtClean="0"/>
              <a:t>31-1-2024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6E879-6082-4FCD-8654-D7FADDFDF5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17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BCF64-A2D4-FE62-6122-EDE92B76F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8802664-DF79-8C73-3661-5F57D7498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B50F35-9194-A052-96B8-DDF97EE4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F08C-DA81-439A-8437-34636592E123}" type="datetime1">
              <a:rPr lang="nl-NL" smtClean="0"/>
              <a:t>31-1-2024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0D0580-7386-01D7-E504-E98D93A4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6E51B0-DC2D-335D-BC8D-69E110D0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6A2F-5CD8-4364-B638-C4487505D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3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F5F3A-0C64-C2BD-ACDF-EFD12622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33C2F3-3BEB-5B4D-E3CD-C8BF937B7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F63699-629B-8E7F-8D43-C0D40306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582-E330-42DC-AF3E-05538977CE89}" type="datetime1">
              <a:rPr lang="nl-NL" smtClean="0"/>
              <a:t>31-1-2024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462738-28E4-687B-35E8-1720FE0E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39CA74-8E85-EFB0-1482-9AB3538A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6A2F-5CD8-4364-B638-C4487505D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29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5BEDE76-7BE4-5060-46D7-F71610035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AEB632-C3FA-4BD9-8DA5-DEC91EBCA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2D46A8-778F-1F5C-8074-E3A11BBB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BEE1-3C5C-4A93-80D8-63E5BF13712A}" type="datetime1">
              <a:rPr lang="nl-NL" smtClean="0"/>
              <a:t>31-1-2024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4F83CB-943B-D025-5CEF-5AC66AAD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99AEF6-5DD7-2895-E1D0-6CA765BD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6A2F-5CD8-4364-B638-C4487505D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6E81A-2824-C182-BB7F-11A67F9C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85ECBF-6767-BB09-942E-707B1559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620718-7762-A6D2-977B-BCD00399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858B-D956-44E2-B1C3-D43D8FC03EFC}" type="datetime1">
              <a:rPr lang="nl-NL" smtClean="0"/>
              <a:t>31-1-2024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57059F-0676-ECD2-1E2F-F7F1942B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9DB15F-BCDF-9C7F-BE84-AAB0F7D1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6A2F-5CD8-4364-B638-C4487505D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75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EB9E4-4119-BE8B-6CE6-23612D2B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B7EE8A-33E0-B1ED-3EBB-D0BF498E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4CFD58-3B17-7B44-3F47-759BC271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FE5F-DE58-4C3B-BD57-A67F2A622F12}" type="datetime1">
              <a:rPr lang="nl-NL" smtClean="0"/>
              <a:t>31-1-2024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6F95DD-4D97-DB85-D85A-D8A85A8A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5C1A08-4A2F-F008-6E9F-64DE0743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6A2F-5CD8-4364-B638-C4487505D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06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6A80D-7522-9F66-007E-BD009D73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AAD94-3AC2-02AF-1CAB-09549DC30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A7EF6F-F35B-D6F3-632C-2F6667F4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5082DF-1844-BEA4-A3E5-66413CCC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CD0F-209A-4527-AA7B-0558522A2CAC}" type="datetime1">
              <a:rPr lang="nl-NL" smtClean="0"/>
              <a:t>31-1-2024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D366EA-7EA0-1611-DA4C-610B8B70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288DA9-1B34-8321-5557-4B868384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6A2F-5CD8-4364-B638-C4487505D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06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C25DE-3573-38AF-6165-E49C7116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5A66C9-D0BB-A3FA-E01A-A5EC79C9D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6B69E4-C0F5-B324-4D80-D07A799C9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D6E641B-3AF8-BED5-3E9B-2B0CCF5A1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D102F2-E2A6-6DEA-FA7F-6EFF1376A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C9F6D17-249F-C0FF-EB0B-6294022F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503F-6E54-406A-9312-12327A6C54F6}" type="datetime1">
              <a:rPr lang="nl-NL" smtClean="0"/>
              <a:t>31-1-2024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B95AE6-310E-ADB5-8CFF-ED342C11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F4FD7D9-707A-5CC9-F71B-5FFAAA4A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6A2F-5CD8-4364-B638-C4487505D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69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BBC9B-300D-A502-8CEA-9677AECB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56110F-7FEC-F9A5-F39F-3B7EFE54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5F9E-42F1-4D8F-9407-66A9B0610AA3}" type="datetime1">
              <a:rPr lang="nl-NL" smtClean="0"/>
              <a:t>31-1-2024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29E761-6165-0729-4696-2E84457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5B8EB8-784E-F929-F277-1549D69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6A2F-5CD8-4364-B638-C4487505D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33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72F566-79C8-6439-4626-D4B2E143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DD52-EDE2-4C5A-A1FC-74D1AA7AEFB5}" type="datetime1">
              <a:rPr lang="nl-NL" smtClean="0"/>
              <a:t>31-1-2024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C41CA5-6E86-C0C7-947C-AF496B32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85DD8C-2B40-FE79-521C-A48C506F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6A2F-5CD8-4364-B638-C4487505D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66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89EF4-B2DE-D2E7-3E77-C3344B25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CE02A7-0D75-AB8B-6725-0D4B89E49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617605-B783-5736-770C-D929FE37F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9F1348-31BD-2D1F-1AA3-E393EBB8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D60-972F-4106-BC99-C21E628DD80B}" type="datetime1">
              <a:rPr lang="nl-NL" smtClean="0"/>
              <a:t>31-1-2024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00A9D3-8E3E-D548-2CC1-9262DED0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DA78AB-9ACE-FEE2-504D-429FB97F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6A2F-5CD8-4364-B638-C4487505D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08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EEB43-1F79-97F6-AAC9-088864E3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BA42CDD-F4ED-77E6-E2AE-9E116AD7A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C388F1-5CA9-A48C-20FB-3C90265B8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D997F4-C6FD-0D53-68BE-7BDAF789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8FCD-4FE9-4C8C-A941-D2840FC29757}" type="datetime1">
              <a:rPr lang="nl-NL" smtClean="0"/>
              <a:t>31-1-2024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3A68D3-6D09-34E7-A03E-EEAEB3A1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B7F9E1-0E8B-038D-8683-0F41BB5B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6A2F-5CD8-4364-B638-C4487505D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16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4F99F29-F2F8-01BF-E4A8-05EB8CF1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62C7D3-AE36-D9E6-C227-970EE642F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BA0D54-71F1-48CB-6161-3AC06DE73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F3A6-8FC9-431F-98C8-CF3B4A709989}" type="datetime1">
              <a:rPr lang="nl-NL" smtClean="0"/>
              <a:t>31-1-2024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661412-0EB4-6CB0-1D44-831199D31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A6816F-68E1-0DC7-5B61-0E4A3A1DB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F6A2F-5CD8-4364-B638-C4487505D9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25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mko.meeuwsen@opmaatgroep.com" TargetMode="External"/><Relationship Id="rId5" Type="http://schemas.openxmlformats.org/officeDocument/2006/relationships/hyperlink" Target="mailto:mark.reuvers@tilburg.n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D7E0BFEA-0D8C-20F1-F975-9863349E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04" y="4847623"/>
            <a:ext cx="4845992" cy="163001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4771217-AA0B-74EB-F4D0-A8B37A57E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91" y="4820735"/>
            <a:ext cx="1683792" cy="1683792"/>
          </a:xfrm>
          <a:prstGeom prst="rect">
            <a:avLst/>
          </a:prstGeom>
        </p:spPr>
      </p:pic>
      <p:pic>
        <p:nvPicPr>
          <p:cNvPr id="12" name="Afbeelding 11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904D4EBD-CFDA-9026-AE76-B4DFCBAE4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62" y="4517131"/>
            <a:ext cx="4581998" cy="2290999"/>
          </a:xfrm>
          <a:prstGeom prst="rect">
            <a:avLst/>
          </a:prstGeom>
        </p:spPr>
      </p:pic>
      <p:sp>
        <p:nvSpPr>
          <p:cNvPr id="13" name="Titel 9">
            <a:extLst>
              <a:ext uri="{FF2B5EF4-FFF2-40B4-BE49-F238E27FC236}">
                <a16:creationId xmlns:a16="http://schemas.microsoft.com/office/drawing/2014/main" id="{D68200D7-15EA-AE24-44CB-629399ED66CE}"/>
              </a:ext>
            </a:extLst>
          </p:cNvPr>
          <p:cNvSpPr txBox="1">
            <a:spLocks/>
          </p:cNvSpPr>
          <p:nvPr/>
        </p:nvSpPr>
        <p:spPr>
          <a:xfrm>
            <a:off x="1981200" y="876869"/>
            <a:ext cx="8229600" cy="3399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l-NL" dirty="0"/>
            </a:br>
            <a:r>
              <a:rPr lang="nl-NL" sz="6500" b="1" dirty="0"/>
              <a:t>Tijdelijke </a:t>
            </a:r>
            <a:r>
              <a:rPr lang="nl-NL" sz="6500" b="1"/>
              <a:t>huisvesting nieuwe basisschool </a:t>
            </a:r>
            <a:br>
              <a:rPr lang="nl-NL" sz="6500" b="1" dirty="0"/>
            </a:br>
            <a:r>
              <a:rPr lang="nl-NL" sz="6500" b="1" dirty="0"/>
              <a:t>Berkel </a:t>
            </a:r>
            <a:r>
              <a:rPr lang="nl-NL" sz="6500" b="1" dirty="0" err="1"/>
              <a:t>Enschot</a:t>
            </a:r>
            <a:br>
              <a:rPr lang="nl-NL" sz="4000" dirty="0"/>
            </a:br>
            <a:br>
              <a:rPr lang="nl-NL" sz="4000" dirty="0"/>
            </a:br>
            <a:r>
              <a:rPr lang="nl-NL" sz="4700" dirty="0">
                <a:solidFill>
                  <a:schemeClr val="bg1">
                    <a:lumMod val="50000"/>
                  </a:schemeClr>
                </a:solidFill>
              </a:rPr>
              <a:t>Bewonersavond</a:t>
            </a:r>
            <a:br>
              <a:rPr lang="nl-NL" sz="47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sz="4700" dirty="0">
                <a:solidFill>
                  <a:schemeClr val="bg1">
                    <a:lumMod val="50000"/>
                  </a:schemeClr>
                </a:solidFill>
              </a:rPr>
              <a:t>24 oktober 2023</a:t>
            </a:r>
            <a:br>
              <a:rPr lang="nl-NL" sz="4000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01463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D6791AF-C5A4-4F07-7CA1-FA5B14FBB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581" y="223336"/>
            <a:ext cx="9516836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0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7E9EB2A-A36D-63EE-2E31-A57685779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499" y="223336"/>
            <a:ext cx="80010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D929B09-5F8D-89CA-90E4-62FDB0F14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936" y="223336"/>
            <a:ext cx="78581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82675E2-5E84-407C-15AF-F55F6F72F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" y="1114425"/>
            <a:ext cx="113347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pic>
        <p:nvPicPr>
          <p:cNvPr id="1026" name="Picture 2" descr="Noodlokalen - Unit Bouw Projecten">
            <a:extLst>
              <a:ext uri="{FF2B5EF4-FFF2-40B4-BE49-F238E27FC236}">
                <a16:creationId xmlns:a16="http://schemas.microsoft.com/office/drawing/2014/main" id="{D3C4D2A5-5534-B5B4-28D4-0DD806C6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65" y="223336"/>
            <a:ext cx="6775268" cy="50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3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BA72DD-448F-589A-842E-0F21193B77C3}"/>
              </a:ext>
            </a:extLst>
          </p:cNvPr>
          <p:cNvSpPr txBox="1">
            <a:spLocks/>
          </p:cNvSpPr>
          <p:nvPr/>
        </p:nvSpPr>
        <p:spPr>
          <a:xfrm>
            <a:off x="798819" y="1159156"/>
            <a:ext cx="10807700" cy="426525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Zijn er naar aanleiding van vanavond nog vragen of opmerkingen?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Gemeente </a:t>
            </a:r>
            <a:r>
              <a:rPr lang="nl-NL" sz="3200" b="0" dirty="0" err="1">
                <a:solidFill>
                  <a:schemeClr val="tx1"/>
                </a:solidFill>
              </a:rPr>
              <a:t>tilburg</a:t>
            </a:r>
            <a:r>
              <a:rPr lang="nl-NL" sz="3200" b="0" dirty="0">
                <a:solidFill>
                  <a:schemeClr val="tx1"/>
                </a:solidFill>
              </a:rPr>
              <a:t>: </a:t>
            </a:r>
            <a:r>
              <a:rPr lang="nl-NL" sz="3200" b="0" dirty="0">
                <a:solidFill>
                  <a:schemeClr val="tx1"/>
                </a:solidFill>
                <a:hlinkClick r:id="rId5"/>
              </a:rPr>
              <a:t>mark.reuvers@tilburg.nl</a:t>
            </a:r>
            <a:endParaRPr lang="nl-NL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Opmaat groep: </a:t>
            </a:r>
            <a:r>
              <a:rPr lang="nl-NL" sz="3200" b="0" dirty="0">
                <a:solidFill>
                  <a:schemeClr val="tx1"/>
                </a:solidFill>
                <a:hlinkClick r:id="rId6"/>
              </a:rPr>
              <a:t>remko.meeuwsen@opmaatgroep.com</a:t>
            </a:r>
            <a:endParaRPr lang="nl-NL" sz="3200" b="0" dirty="0">
              <a:solidFill>
                <a:schemeClr val="tx1"/>
              </a:solidFill>
            </a:endParaRPr>
          </a:p>
          <a:p>
            <a:endParaRPr lang="nl-NL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endParaRPr lang="nl-NL" sz="3200" dirty="0"/>
          </a:p>
          <a:p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D9B134B-1EA7-1C3A-C05E-12E7882EA4BF}"/>
              </a:ext>
            </a:extLst>
          </p:cNvPr>
          <p:cNvSpPr txBox="1"/>
          <p:nvPr/>
        </p:nvSpPr>
        <p:spPr>
          <a:xfrm>
            <a:off x="747382" y="223336"/>
            <a:ext cx="6339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u="sng" dirty="0"/>
              <a:t>Hoe nu verder?</a:t>
            </a:r>
          </a:p>
        </p:txBody>
      </p:sp>
    </p:spTree>
    <p:extLst>
      <p:ext uri="{BB962C8B-B14F-4D97-AF65-F5344CB8AC3E}">
        <p14:creationId xmlns:p14="http://schemas.microsoft.com/office/powerpoint/2010/main" val="423854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CE822-7E8D-B522-DC8B-434A4D28CAD6}"/>
              </a:ext>
            </a:extLst>
          </p:cNvPr>
          <p:cNvSpPr txBox="1">
            <a:spLocks/>
          </p:cNvSpPr>
          <p:nvPr/>
        </p:nvSpPr>
        <p:spPr>
          <a:xfrm>
            <a:off x="798819" y="1159156"/>
            <a:ext cx="10807700" cy="426525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Doorlopen traject met elkaar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Open en transparant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Informeren op het juiste moment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Altijd ruimte voor het open gesprek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endParaRPr lang="nl-NL" sz="3200" dirty="0"/>
          </a:p>
          <a:p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dirty="0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0753B9A-2F7D-8888-26DC-2185C19447E4}"/>
              </a:ext>
            </a:extLst>
          </p:cNvPr>
          <p:cNvSpPr txBox="1"/>
          <p:nvPr/>
        </p:nvSpPr>
        <p:spPr>
          <a:xfrm>
            <a:off x="747382" y="223336"/>
            <a:ext cx="6339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u="sng" dirty="0"/>
              <a:t>Samenwerking</a:t>
            </a:r>
          </a:p>
        </p:txBody>
      </p:sp>
    </p:spTree>
    <p:extLst>
      <p:ext uri="{BB962C8B-B14F-4D97-AF65-F5344CB8AC3E}">
        <p14:creationId xmlns:p14="http://schemas.microsoft.com/office/powerpoint/2010/main" val="402087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CE822-7E8D-B522-DC8B-434A4D28CAD6}"/>
              </a:ext>
            </a:extLst>
          </p:cNvPr>
          <p:cNvSpPr txBox="1">
            <a:spLocks/>
          </p:cNvSpPr>
          <p:nvPr/>
        </p:nvSpPr>
        <p:spPr>
          <a:xfrm>
            <a:off x="798819" y="1159156"/>
            <a:ext cx="10807700" cy="426525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Directe beschikbaarheid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Afstand bestaande woningen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Nutsvoorzieningen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Parkeergelegenheid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Bereikbaarheid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Veiligheidscontouren</a:t>
            </a:r>
          </a:p>
          <a:p>
            <a:endParaRPr lang="nl-NL" sz="3200" dirty="0"/>
          </a:p>
          <a:p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dirty="0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0753B9A-2F7D-8888-26DC-2185C19447E4}"/>
              </a:ext>
            </a:extLst>
          </p:cNvPr>
          <p:cNvSpPr txBox="1"/>
          <p:nvPr/>
        </p:nvSpPr>
        <p:spPr>
          <a:xfrm>
            <a:off x="747382" y="223336"/>
            <a:ext cx="6339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u="sng" dirty="0"/>
              <a:t>Keuzeproces kansrijke locaties</a:t>
            </a:r>
          </a:p>
        </p:txBody>
      </p:sp>
    </p:spTree>
    <p:extLst>
      <p:ext uri="{BB962C8B-B14F-4D97-AF65-F5344CB8AC3E}">
        <p14:creationId xmlns:p14="http://schemas.microsoft.com/office/powerpoint/2010/main" val="140657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0753B9A-2F7D-8888-26DC-2185C19447E4}"/>
              </a:ext>
            </a:extLst>
          </p:cNvPr>
          <p:cNvSpPr txBox="1"/>
          <p:nvPr/>
        </p:nvSpPr>
        <p:spPr>
          <a:xfrm>
            <a:off x="747382" y="223336"/>
            <a:ext cx="6339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u="sng" dirty="0"/>
              <a:t>Keuzeproces kansrijke locaties</a:t>
            </a:r>
          </a:p>
        </p:txBody>
      </p:sp>
      <p:pic>
        <p:nvPicPr>
          <p:cNvPr id="2050" name="Afbeelding 2">
            <a:extLst>
              <a:ext uri="{FF2B5EF4-FFF2-40B4-BE49-F238E27FC236}">
                <a16:creationId xmlns:a16="http://schemas.microsoft.com/office/drawing/2014/main" id="{B86D568B-9588-55FE-8012-7B648C4BA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0" y="879429"/>
            <a:ext cx="8643939" cy="45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2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CE822-7E8D-B522-DC8B-434A4D28CAD6}"/>
              </a:ext>
            </a:extLst>
          </p:cNvPr>
          <p:cNvSpPr txBox="1">
            <a:spLocks/>
          </p:cNvSpPr>
          <p:nvPr/>
        </p:nvSpPr>
        <p:spPr>
          <a:xfrm>
            <a:off x="798819" y="1159156"/>
            <a:ext cx="10807700" cy="426525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Gemeentelijke perceel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Ruime afstand tot woningen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Nutsvoorzieningen aanwezig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Parkeervoorzieningen</a:t>
            </a:r>
            <a:endParaRPr lang="nl-NL" sz="3200" dirty="0"/>
          </a:p>
          <a:p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dirty="0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0753B9A-2F7D-8888-26DC-2185C19447E4}"/>
              </a:ext>
            </a:extLst>
          </p:cNvPr>
          <p:cNvSpPr txBox="1"/>
          <p:nvPr/>
        </p:nvSpPr>
        <p:spPr>
          <a:xfrm>
            <a:off x="789506" y="223336"/>
            <a:ext cx="6339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u="sng" dirty="0"/>
              <a:t>Keuze locatie Jong Brabant</a:t>
            </a:r>
          </a:p>
        </p:txBody>
      </p:sp>
    </p:spTree>
    <p:extLst>
      <p:ext uri="{BB962C8B-B14F-4D97-AF65-F5344CB8AC3E}">
        <p14:creationId xmlns:p14="http://schemas.microsoft.com/office/powerpoint/2010/main" val="118517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CE822-7E8D-B522-DC8B-434A4D28CAD6}"/>
              </a:ext>
            </a:extLst>
          </p:cNvPr>
          <p:cNvSpPr txBox="1">
            <a:spLocks/>
          </p:cNvSpPr>
          <p:nvPr/>
        </p:nvSpPr>
        <p:spPr>
          <a:xfrm>
            <a:off x="798819" y="1167865"/>
            <a:ext cx="10807700" cy="426525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Opmaat groep vraagt vergunning 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Kruimelregeling (tijdelijk afwijken bestemmingsplan)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8 weken doorlooptijd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6 weken inzageperiode (mogelijkheid tot bezwaar)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Extra bewonersbrief ter attentie inzageperiode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Iedereen kan bezwaar maken (niet enkel met brief)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endParaRPr lang="nl-NL" sz="3200" dirty="0"/>
          </a:p>
          <a:p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dirty="0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0753B9A-2F7D-8888-26DC-2185C19447E4}"/>
              </a:ext>
            </a:extLst>
          </p:cNvPr>
          <p:cNvSpPr txBox="1"/>
          <p:nvPr/>
        </p:nvSpPr>
        <p:spPr>
          <a:xfrm>
            <a:off x="747382" y="223336"/>
            <a:ext cx="6339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u="sng" dirty="0"/>
              <a:t>Omgevingsvergunningprocedure</a:t>
            </a:r>
          </a:p>
        </p:txBody>
      </p:sp>
    </p:spTree>
    <p:extLst>
      <p:ext uri="{BB962C8B-B14F-4D97-AF65-F5344CB8AC3E}">
        <p14:creationId xmlns:p14="http://schemas.microsoft.com/office/powerpoint/2010/main" val="306913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CE822-7E8D-B522-DC8B-434A4D28CAD6}"/>
              </a:ext>
            </a:extLst>
          </p:cNvPr>
          <p:cNvSpPr txBox="1">
            <a:spLocks/>
          </p:cNvSpPr>
          <p:nvPr/>
        </p:nvSpPr>
        <p:spPr>
          <a:xfrm>
            <a:off x="798819" y="1159156"/>
            <a:ext cx="10807700" cy="4265256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Aanbesteding door Opmaat groep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Gemeentelijk aanbestedingsbeleid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Bestelling tijdelijke lokalen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Plaatsing en afwerking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>
                <a:solidFill>
                  <a:schemeClr val="tx1"/>
                </a:solidFill>
              </a:rPr>
              <a:t>Looproutes, afzettingen, speelvoorziening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>
              <a:solidFill>
                <a:schemeClr val="tx1"/>
              </a:solidFill>
            </a:endParaRPr>
          </a:p>
          <a:p>
            <a:endParaRPr lang="nl-NL" sz="3200" dirty="0"/>
          </a:p>
          <a:p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dirty="0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0753B9A-2F7D-8888-26DC-2185C19447E4}"/>
              </a:ext>
            </a:extLst>
          </p:cNvPr>
          <p:cNvSpPr txBox="1"/>
          <p:nvPr/>
        </p:nvSpPr>
        <p:spPr>
          <a:xfrm>
            <a:off x="747382" y="223336"/>
            <a:ext cx="6339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u="sng" dirty="0"/>
              <a:t>Aanbesteding en realisatie</a:t>
            </a:r>
          </a:p>
        </p:txBody>
      </p:sp>
    </p:spTree>
    <p:extLst>
      <p:ext uri="{BB962C8B-B14F-4D97-AF65-F5344CB8AC3E}">
        <p14:creationId xmlns:p14="http://schemas.microsoft.com/office/powerpoint/2010/main" val="176151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8D698F5-E164-31D0-D8D7-40FEC318A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618" y="218480"/>
            <a:ext cx="7810763" cy="51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1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D1D1476-0D64-76A6-035A-1E2DB139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35" y="5588193"/>
            <a:ext cx="3111129" cy="10464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BF8372-16AC-E425-5E99-ADFC4CA3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5561728"/>
            <a:ext cx="1072936" cy="1072936"/>
          </a:xfrm>
          <a:prstGeom prst="rect">
            <a:avLst/>
          </a:prstGeom>
        </p:spPr>
      </p:pic>
      <p:pic>
        <p:nvPicPr>
          <p:cNvPr id="5" name="Afbeelding 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EA36AE5-FED6-D3F1-6BDA-1A89ED234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6" y="5350435"/>
            <a:ext cx="3049924" cy="15249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6711382-7A1E-FF4A-421F-2C104F5DB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423" y="351553"/>
            <a:ext cx="9715151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724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fa9749-28db-4374-bca4-bdac81ff9d9c">
      <Value>4</Value>
    </TaxCatchAll>
    <lcf76f155ced4ddcb4097134ff3c332f xmlns="31697ef6-a3d0-4402-b6f9-862e7280d153">
      <Terms xmlns="http://schemas.microsoft.com/office/infopath/2007/PartnerControls"/>
    </lcf76f155ced4ddcb4097134ff3c332f>
    <Title0 xmlns="31697ef6-a3d0-4402-b6f9-862e7280d153" xsi:nil="true"/>
    <d6a0f0c0c0124d58878f9601e6ca6271 xmlns="a0cf0202-a5c5-484a-8f56-a5c31f00845a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DIT</TermName>
          <TermId xmlns="http://schemas.microsoft.com/office/infopath/2007/PartnerControls">d14207bc-a8ea-442f-b42e-5f6285d118e9</TermId>
        </TermInfo>
      </Terms>
    </d6a0f0c0c0124d58878f9601e6ca6271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44444627B6D4CBD474D60F3A21C65" ma:contentTypeVersion="17" ma:contentTypeDescription="Een nieuw document maken." ma:contentTypeScope="" ma:versionID="24f59183518e012ea7dd198c4c7ff97e">
  <xsd:schema xmlns:xsd="http://www.w3.org/2001/XMLSchema" xmlns:xs="http://www.w3.org/2001/XMLSchema" xmlns:p="http://schemas.microsoft.com/office/2006/metadata/properties" xmlns:ns2="31697ef6-a3d0-4402-b6f9-862e7280d153" xmlns:ns3="7dfa9749-28db-4374-bca4-bdac81ff9d9c" xmlns:ns4="a0cf0202-a5c5-484a-8f56-a5c31f00845a" targetNamespace="http://schemas.microsoft.com/office/2006/metadata/properties" ma:root="true" ma:fieldsID="5c08d1b7b82c7a663b09eaa82a4edf6c" ns2:_="" ns3:_="" ns4:_="">
    <xsd:import namespace="31697ef6-a3d0-4402-b6f9-862e7280d153"/>
    <xsd:import namespace="7dfa9749-28db-4374-bca4-bdac81ff9d9c"/>
    <xsd:import namespace="a0cf0202-a5c5-484a-8f56-a5c31f00845a"/>
    <xsd:element name="properties">
      <xsd:complexType>
        <xsd:sequence>
          <xsd:element name="documentManagement">
            <xsd:complexType>
              <xsd:all>
                <xsd:element ref="ns2:Title0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4:SharedWithUsers" minOccurs="0"/>
                <xsd:element ref="ns3:SharedWithDetails" minOccurs="0"/>
                <xsd:element ref="ns4:d6a0f0c0c0124d58878f9601e6ca627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97ef6-a3d0-4402-b6f9-862e7280d153" elementFormDefault="qualified">
    <xsd:import namespace="http://schemas.microsoft.com/office/2006/documentManagement/types"/>
    <xsd:import namespace="http://schemas.microsoft.com/office/infopath/2007/PartnerControls"/>
    <xsd:element name="Title0" ma:index="8" nillable="true" ma:displayName="Title" ma:description="" ma:internalName="Title0">
      <xsd:simpleType>
        <xsd:restriction base="dms:Text">
          <xsd:maxLength value="255"/>
        </xsd:restriction>
      </xsd:simpleType>
    </xsd:element>
    <xsd:element name="lcf76f155ced4ddcb4097134ff3c332f" ma:index="10" nillable="true" ma:taxonomy="true" ma:internalName="lcf76f155ced4ddcb4097134ff3c332f" ma:taxonomyFieldName="MediaServiceImageTags" ma:displayName="Afbeeldingtags" ma:readOnly="false" ma:fieldId="{5cf76f15-5ced-4ddc-b409-7134ff3c332f}" ma:taxonomyMulti="true" ma:sspId="2da67cf7-fe4b-4a66-9a0d-a2326cc296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a9749-28db-4374-bca4-bdac81ff9d9c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d0962a79-3774-4a8c-826d-27296950405f}" ma:internalName="TaxCatchAll" ma:showField="CatchAllData" ma:web="7dfa9749-28db-4374-bca4-bdac81ff9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f0202-a5c5-484a-8f56-a5c31f00845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6a0f0c0c0124d58878f9601e6ca6271" ma:index="22" ma:taxonomy="true" ma:internalName="d6a0f0c0c0124d58878f9601e6ca6271" ma:taxonomyFieldName="Afdelingnaam" ma:displayName="Afdelings Code" ma:default="4;#DIT|d14207bc-a8ea-442f-b42e-5f6285d118e9" ma:fieldId="{d6a0f0c0-c012-4d58-878f-9601e6ca6271}" ma:sspId="2da67cf7-fe4b-4a66-9a0d-a2326cc296fa" ma:termSetId="da2320e2-c0d2-4cdf-b90e-811ed6c5114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1DE4AA-CB7B-42E6-A1B4-0E8EED83D855}">
  <ds:schemaRefs>
    <ds:schemaRef ds:uri="http://schemas.microsoft.com/office/2006/metadata/properties"/>
    <ds:schemaRef ds:uri="http://schemas.microsoft.com/office/infopath/2007/PartnerControls"/>
    <ds:schemaRef ds:uri="7dfa9749-28db-4374-bca4-bdac81ff9d9c"/>
    <ds:schemaRef ds:uri="31697ef6-a3d0-4402-b6f9-862e7280d153"/>
    <ds:schemaRef ds:uri="a0cf0202-a5c5-484a-8f56-a5c31f00845a"/>
  </ds:schemaRefs>
</ds:datastoreItem>
</file>

<file path=customXml/itemProps2.xml><?xml version="1.0" encoding="utf-8"?>
<ds:datastoreItem xmlns:ds="http://schemas.openxmlformats.org/officeDocument/2006/customXml" ds:itemID="{D3F1F13A-6924-49A7-8239-4287E3F71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DEFA3A-BFDE-461E-A9F6-B6DEB0EC5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97ef6-a3d0-4402-b6f9-862e7280d153"/>
    <ds:schemaRef ds:uri="7dfa9749-28db-4374-bca4-bdac81ff9d9c"/>
    <ds:schemaRef ds:uri="a0cf0202-a5c5-484a-8f56-a5c31f0084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ce80e9c-661b-453a-b52e-c00e4f65cc34}" enabled="1" method="Standard" siteId="{bbc3bd55-2812-4652-96ae-ce7932a2e8b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156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Reuvers, Mark</dc:creator>
  <cp:lastModifiedBy>Reuvers, Mark</cp:lastModifiedBy>
  <cp:revision>27</cp:revision>
  <dcterms:created xsi:type="dcterms:W3CDTF">2023-10-23T18:57:05Z</dcterms:created>
  <dcterms:modified xsi:type="dcterms:W3CDTF">2024-01-31T11:00:41Z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0x010100BCB44444627B6D4CBD474D60F3A21C65</vt:lpwstr>
  </property>
</Properties>
</file>