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6" r:id="rId4"/>
  </p:sldMasterIdLst>
  <p:notesMasterIdLst>
    <p:notesMasterId r:id="rId13"/>
  </p:notesMasterIdLst>
  <p:handoutMasterIdLst>
    <p:handoutMasterId r:id="rId14"/>
  </p:handoutMasterIdLst>
  <p:sldIdLst>
    <p:sldId id="258" r:id="rId5"/>
    <p:sldId id="259" r:id="rId6"/>
    <p:sldId id="260" r:id="rId7"/>
    <p:sldId id="263" r:id="rId8"/>
    <p:sldId id="262" r:id="rId9"/>
    <p:sldId id="261" r:id="rId10"/>
    <p:sldId id="264" r:id="rId11"/>
    <p:sldId id="265" r:id="rId12"/>
  </p:sldIdLst>
  <p:sldSz cx="9144000" cy="5143500" type="screen16x9"/>
  <p:notesSz cx="6858000" cy="9144000"/>
  <p:embeddedFontLst>
    <p:embeddedFont>
      <p:font typeface="Bahnschrift Light Condensed" panose="020B0502040204020203" pitchFamily="34" charset="0"/>
      <p:regular r:id="rId15"/>
    </p:embeddedFont>
    <p:embeddedFont>
      <p:font typeface="Bahnschrift SemiBold Condensed" panose="020B0502040204020203" pitchFamily="34" charset="0"/>
      <p:regular r:id="rId16"/>
      <p:bold r:id="rId17"/>
    </p:embeddedFont>
    <p:embeddedFont>
      <p:font typeface="Trade Gothic LT Pro Cn" panose="020B0506040303020004" pitchFamily="34" charset="0"/>
      <p:regular r:id="rId18"/>
      <p:bold r:id="rId19"/>
      <p:italic r:id="rId20"/>
      <p:boldItalic r:id="rId21"/>
    </p:embeddedFont>
  </p:embeddedFont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E9"/>
    <a:srgbClr val="223160"/>
    <a:srgbClr val="182348"/>
    <a:srgbClr val="131563"/>
    <a:srgbClr val="233C6F"/>
    <a:srgbClr val="253971"/>
    <a:srgbClr val="C4E3FF"/>
    <a:srgbClr val="4F6CFF"/>
    <a:srgbClr val="8665FF"/>
    <a:srgbClr val="65D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68A68-67D7-419A-B31C-1D8C2C407A7E}" v="8" dt="2026-04-07T09:36:56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6" autoAdjust="0"/>
    <p:restoredTop sz="94726" autoAdjust="0"/>
  </p:normalViewPr>
  <p:slideViewPr>
    <p:cSldViewPr snapToGrid="0" snapToObjects="1">
      <p:cViewPr varScale="1">
        <p:scale>
          <a:sx n="140" d="100"/>
          <a:sy n="140" d="100"/>
        </p:scale>
        <p:origin x="522" y="108"/>
      </p:cViewPr>
      <p:guideLst>
        <p:guide orient="horz" pos="1620"/>
        <p:guide pos="28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eks, Wilco" userId="f6f6c39d-8b1b-4cd8-bcb8-f91b44feb4e9" providerId="ADAL" clId="{55041211-F318-434F-A0AE-7AB2E085B0B4}"/>
    <pc:docChg chg="custSel addSld modSld sldOrd">
      <pc:chgData name="Broeks, Wilco" userId="f6f6c39d-8b1b-4cd8-bcb8-f91b44feb4e9" providerId="ADAL" clId="{55041211-F318-434F-A0AE-7AB2E085B0B4}" dt="2026-04-07T09:42:22.626" v="1637" actId="108"/>
      <pc:docMkLst>
        <pc:docMk/>
      </pc:docMkLst>
      <pc:sldChg chg="modSp mod">
        <pc:chgData name="Broeks, Wilco" userId="f6f6c39d-8b1b-4cd8-bcb8-f91b44feb4e9" providerId="ADAL" clId="{55041211-F318-434F-A0AE-7AB2E085B0B4}" dt="2026-04-07T09:21:13.386" v="152" actId="1076"/>
        <pc:sldMkLst>
          <pc:docMk/>
          <pc:sldMk cId="2975318693" sldId="261"/>
        </pc:sldMkLst>
        <pc:spChg chg="mod">
          <ac:chgData name="Broeks, Wilco" userId="f6f6c39d-8b1b-4cd8-bcb8-f91b44feb4e9" providerId="ADAL" clId="{55041211-F318-434F-A0AE-7AB2E085B0B4}" dt="2026-04-07T09:20:39.803" v="149" actId="1076"/>
          <ac:spMkLst>
            <pc:docMk/>
            <pc:sldMk cId="2975318693" sldId="261"/>
            <ac:spMk id="3" creationId="{46E89B11-699C-B0A0-C50F-12E0019771CF}"/>
          </ac:spMkLst>
        </pc:spChg>
        <pc:spChg chg="mod">
          <ac:chgData name="Broeks, Wilco" userId="f6f6c39d-8b1b-4cd8-bcb8-f91b44feb4e9" providerId="ADAL" clId="{55041211-F318-434F-A0AE-7AB2E085B0B4}" dt="2026-04-07T09:21:13.386" v="152" actId="1076"/>
          <ac:spMkLst>
            <pc:docMk/>
            <pc:sldMk cId="2975318693" sldId="261"/>
            <ac:spMk id="4" creationId="{32F5B410-5C23-7D34-3503-11E1C3BD4370}"/>
          </ac:spMkLst>
        </pc:spChg>
      </pc:sldChg>
      <pc:sldChg chg="addSp modSp mod ord">
        <pc:chgData name="Broeks, Wilco" userId="f6f6c39d-8b1b-4cd8-bcb8-f91b44feb4e9" providerId="ADAL" clId="{55041211-F318-434F-A0AE-7AB2E085B0B4}" dt="2026-04-07T09:34:10.017" v="1055" actId="255"/>
        <pc:sldMkLst>
          <pc:docMk/>
          <pc:sldMk cId="826227040" sldId="262"/>
        </pc:sldMkLst>
        <pc:spChg chg="add mod">
          <ac:chgData name="Broeks, Wilco" userId="f6f6c39d-8b1b-4cd8-bcb8-f91b44feb4e9" providerId="ADAL" clId="{55041211-F318-434F-A0AE-7AB2E085B0B4}" dt="2026-04-07T09:34:10.017" v="1055" actId="255"/>
          <ac:spMkLst>
            <pc:docMk/>
            <pc:sldMk cId="826227040" sldId="262"/>
            <ac:spMk id="2" creationId="{4C96F1BF-F4F6-DDB4-8A46-55170E1D29A6}"/>
          </ac:spMkLst>
        </pc:spChg>
        <pc:spChg chg="mod">
          <ac:chgData name="Broeks, Wilco" userId="f6f6c39d-8b1b-4cd8-bcb8-f91b44feb4e9" providerId="ADAL" clId="{55041211-F318-434F-A0AE-7AB2E085B0B4}" dt="2026-04-07T09:20:59.523" v="151" actId="1076"/>
          <ac:spMkLst>
            <pc:docMk/>
            <pc:sldMk cId="826227040" sldId="262"/>
            <ac:spMk id="3" creationId="{E7D20124-5240-9CFB-E46A-C79E5689764B}"/>
          </ac:spMkLst>
        </pc:spChg>
      </pc:sldChg>
      <pc:sldChg chg="addSp modSp add mod ord">
        <pc:chgData name="Broeks, Wilco" userId="f6f6c39d-8b1b-4cd8-bcb8-f91b44feb4e9" providerId="ADAL" clId="{55041211-F318-434F-A0AE-7AB2E085B0B4}" dt="2026-04-07T09:42:22.626" v="1637" actId="108"/>
        <pc:sldMkLst>
          <pc:docMk/>
          <pc:sldMk cId="241146377" sldId="263"/>
        </pc:sldMkLst>
        <pc:spChg chg="mod">
          <ac:chgData name="Broeks, Wilco" userId="f6f6c39d-8b1b-4cd8-bcb8-f91b44feb4e9" providerId="ADAL" clId="{55041211-F318-434F-A0AE-7AB2E085B0B4}" dt="2026-04-07T09:27:27.011" v="692" actId="20577"/>
          <ac:spMkLst>
            <pc:docMk/>
            <pc:sldMk cId="241146377" sldId="263"/>
            <ac:spMk id="3" creationId="{AE969AE9-8B54-48B9-F0F8-8A8CD7E7658A}"/>
          </ac:spMkLst>
        </pc:spChg>
        <pc:spChg chg="add mod">
          <ac:chgData name="Broeks, Wilco" userId="f6f6c39d-8b1b-4cd8-bcb8-f91b44feb4e9" providerId="ADAL" clId="{55041211-F318-434F-A0AE-7AB2E085B0B4}" dt="2026-04-07T09:42:22.626" v="1637" actId="108"/>
          <ac:spMkLst>
            <pc:docMk/>
            <pc:sldMk cId="241146377" sldId="263"/>
            <ac:spMk id="4" creationId="{D20FF696-F05C-D962-D5AF-128B13015D84}"/>
          </ac:spMkLst>
        </pc:spChg>
      </pc:sldChg>
      <pc:sldChg chg="addSp delSp modSp add mod">
        <pc:chgData name="Broeks, Wilco" userId="f6f6c39d-8b1b-4cd8-bcb8-f91b44feb4e9" providerId="ADAL" clId="{55041211-F318-434F-A0AE-7AB2E085B0B4}" dt="2026-04-07T09:25:21.146" v="661" actId="12"/>
        <pc:sldMkLst>
          <pc:docMk/>
          <pc:sldMk cId="3918508641" sldId="264"/>
        </pc:sldMkLst>
        <pc:spChg chg="add del mod">
          <ac:chgData name="Broeks, Wilco" userId="f6f6c39d-8b1b-4cd8-bcb8-f91b44feb4e9" providerId="ADAL" clId="{55041211-F318-434F-A0AE-7AB2E085B0B4}" dt="2026-04-07T09:18:21.936" v="88"/>
          <ac:spMkLst>
            <pc:docMk/>
            <pc:sldMk cId="3918508641" sldId="264"/>
            <ac:spMk id="2" creationId="{6135CFD2-BF1E-27E9-15FB-AAEB689ED75B}"/>
          </ac:spMkLst>
        </pc:spChg>
        <pc:spChg chg="mod">
          <ac:chgData name="Broeks, Wilco" userId="f6f6c39d-8b1b-4cd8-bcb8-f91b44feb4e9" providerId="ADAL" clId="{55041211-F318-434F-A0AE-7AB2E085B0B4}" dt="2026-04-07T09:20:51.719" v="150" actId="1076"/>
          <ac:spMkLst>
            <pc:docMk/>
            <pc:sldMk cId="3918508641" sldId="264"/>
            <ac:spMk id="3" creationId="{95A21388-A0F2-30D8-4FF1-A91E174A1215}"/>
          </ac:spMkLst>
        </pc:spChg>
        <pc:spChg chg="add mod">
          <ac:chgData name="Broeks, Wilco" userId="f6f6c39d-8b1b-4cd8-bcb8-f91b44feb4e9" providerId="ADAL" clId="{55041211-F318-434F-A0AE-7AB2E085B0B4}" dt="2026-04-07T09:25:21.146" v="661" actId="12"/>
          <ac:spMkLst>
            <pc:docMk/>
            <pc:sldMk cId="3918508641" sldId="264"/>
            <ac:spMk id="4" creationId="{1C97FB6B-2B03-72E9-085F-2A3A908F0AC7}"/>
          </ac:spMkLst>
        </pc:spChg>
      </pc:sldChg>
      <pc:sldChg chg="addSp modSp add mod">
        <pc:chgData name="Broeks, Wilco" userId="f6f6c39d-8b1b-4cd8-bcb8-f91b44feb4e9" providerId="ADAL" clId="{55041211-F318-434F-A0AE-7AB2E085B0B4}" dt="2026-04-07T09:38:28.760" v="1398" actId="5793"/>
        <pc:sldMkLst>
          <pc:docMk/>
          <pc:sldMk cId="3586126089" sldId="265"/>
        </pc:sldMkLst>
        <pc:spChg chg="add mod">
          <ac:chgData name="Broeks, Wilco" userId="f6f6c39d-8b1b-4cd8-bcb8-f91b44feb4e9" providerId="ADAL" clId="{55041211-F318-434F-A0AE-7AB2E085B0B4}" dt="2026-04-07T09:38:28.760" v="1398" actId="5793"/>
          <ac:spMkLst>
            <pc:docMk/>
            <pc:sldMk cId="3586126089" sldId="265"/>
            <ac:spMk id="2" creationId="{23B47959-7D1B-EE61-B553-AEC2CB2D65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EEDE3-CD91-C544-905D-855EF6A16A01}" type="datetimeFigureOut">
              <a:rPr lang="nl-NL" smtClean="0"/>
              <a:t>7-4-2026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6024B-70FC-FF4A-87A6-0BAE2B4208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90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1B3AD-5540-6045-AFFD-A463314AF964}" type="datetimeFigureOut">
              <a:rPr lang="nl-NL" smtClean="0"/>
              <a:t>7-4-2026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39015-90E3-3B49-A788-23635796A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82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39015-90E3-3B49-A788-23635796A8B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5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2118D-A388-04DB-9C9F-EB9B035C5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88575"/>
            <a:ext cx="6858000" cy="1790700"/>
          </a:xfrm>
        </p:spPr>
        <p:txBody>
          <a:bodyPr anchor="b"/>
          <a:lstStyle>
            <a:lvl1pPr algn="ctr">
              <a:lnSpc>
                <a:spcPct val="80000"/>
              </a:lnSpc>
              <a:defRPr sz="6000" b="0" i="0">
                <a:solidFill>
                  <a:srgbClr val="22316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53B4DF6-9DF7-879B-F323-E4DB2757C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49125"/>
            <a:ext cx="6858000" cy="1241425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E2E8FB-1438-2501-6FB5-F386AF069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7F50BA95-0526-4903-B7EC-12EC6164FE9A}" type="datetimeFigureOut">
              <a:rPr lang="nl-NL" smtClean="0"/>
              <a:pPr/>
              <a:t>7-4-2026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783AEF-9E81-A5A6-3994-2F27A13D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9BED3254-561F-4401-BB92-66B7484FE4A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895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E95C80D-371E-7464-03F4-5A57D5404F31}"/>
              </a:ext>
            </a:extLst>
          </p:cNvPr>
          <p:cNvSpPr/>
          <p:nvPr userDrawn="1"/>
        </p:nvSpPr>
        <p:spPr>
          <a:xfrm>
            <a:off x="7885568" y="0"/>
            <a:ext cx="1258432" cy="47168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DE1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C53CE1F-510A-AF3D-22C6-63694FC07CE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4DD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4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51226-71DF-0118-C456-E660D44B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384950" cy="993775"/>
          </a:xfrm>
        </p:spPr>
        <p:txBody>
          <a:bodyPr/>
          <a:lstStyle>
            <a:lvl1pPr>
              <a:defRPr b="0" i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6F1C12-BBC0-1670-6A32-1A547353B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8184150" cy="32623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1A8B2C-0FFD-BC7A-8EA4-AF8DBD3C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7F50BA95-0526-4903-B7EC-12EC6164FE9A}" type="datetimeFigureOut">
              <a:rPr lang="nl-NL" smtClean="0"/>
              <a:pPr/>
              <a:t>7-4-2026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9AEA84-D72F-D3EC-2C5C-6AD8685D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9BED3254-561F-4401-BB92-66B7484FE4A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07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6D99C80-67B8-41EB-033A-771C33DCA88F}"/>
              </a:ext>
            </a:extLst>
          </p:cNvPr>
          <p:cNvSpPr/>
          <p:nvPr userDrawn="1"/>
        </p:nvSpPr>
        <p:spPr>
          <a:xfrm>
            <a:off x="7885568" y="0"/>
            <a:ext cx="1258432" cy="47168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DE1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651226-71DF-0118-C456-E660D44B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8184150" cy="993775"/>
          </a:xfrm>
        </p:spPr>
        <p:txBody>
          <a:bodyPr/>
          <a:lstStyle>
            <a:lvl1pPr>
              <a:defRPr b="0" i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6F1C12-BBC0-1670-6A32-1A547353B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8184150" cy="32623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1A8B2C-0FFD-BC7A-8EA4-AF8DBD3C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7F50BA95-0526-4903-B7EC-12EC6164FE9A}" type="datetimeFigureOut">
              <a:rPr lang="nl-NL" smtClean="0"/>
              <a:pPr/>
              <a:t>7-4-2026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9AEA84-D72F-D3EC-2C5C-6AD8685D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9BED3254-561F-4401-BB92-66B7484FE4A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910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FBBF4-E0DE-A5A8-F65C-BE0A029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334550" cy="993775"/>
          </a:xfrm>
        </p:spPr>
        <p:txBody>
          <a:bodyPr/>
          <a:lstStyle>
            <a:lvl1pPr>
              <a:defRPr b="0" i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08B047-8915-2630-D9E0-6A5DAFE81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80427C-0086-CC74-4105-DB81243EA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9AF25F-454E-B049-5258-050A136C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7F50BA95-0526-4903-B7EC-12EC6164FE9A}" type="datetimeFigureOut">
              <a:rPr lang="nl-NL" smtClean="0"/>
              <a:pPr/>
              <a:t>7-4-2026</a:t>
            </a:fld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E5EE00-0C0C-E09D-A167-D5A97256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9BED3254-561F-4401-BB92-66B7484FE4A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739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9C48C902-67AE-64C4-C095-AA660EC82490}"/>
              </a:ext>
            </a:extLst>
          </p:cNvPr>
          <p:cNvSpPr/>
          <p:nvPr userDrawn="1"/>
        </p:nvSpPr>
        <p:spPr>
          <a:xfrm>
            <a:off x="7885568" y="0"/>
            <a:ext cx="1258432" cy="47168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DE1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EFBBF4-E0DE-A5A8-F65C-BE0A029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/>
          <a:lstStyle>
            <a:lvl1pPr>
              <a:defRPr b="0" i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08B047-8915-2630-D9E0-6A5DAFE81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80427C-0086-CC74-4105-DB81243EA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9AF25F-454E-B049-5258-050A136C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7F50BA95-0526-4903-B7EC-12EC6164FE9A}" type="datetimeFigureOut">
              <a:rPr lang="nl-NL" smtClean="0"/>
              <a:pPr/>
              <a:t>7-4-2026</a:t>
            </a:fld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E5EE00-0C0C-E09D-A167-D5A97256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9BED3254-561F-4401-BB92-66B7484FE4A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128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F011F-CF20-8B0F-BB11-290C8F9F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DE90F1B-1091-8523-E42B-9613C5FFA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1152000"/>
            <a:ext cx="4896212" cy="3243788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1CC0B0-2FDF-84CB-65B6-9DF407AB0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3B3FA3-C6B3-8435-3896-58BB5C98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7F50BA95-0526-4903-B7EC-12EC6164FE9A}" type="datetimeFigureOut">
              <a:rPr lang="nl-NL" smtClean="0"/>
              <a:pPr/>
              <a:t>7-4-2026</a:t>
            </a:fld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F36588-E75A-FBCF-1744-03AEAB8E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9BED3254-561F-4401-BB92-66B7484FE4A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725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F011F-CF20-8B0F-BB11-290C8F9F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1CC0B0-2FDF-84CB-65B6-9DF407AB0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3B3FA3-C6B3-8435-3896-58BB5C98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7F50BA95-0526-4903-B7EC-12EC6164FE9A}" type="datetimeFigureOut">
              <a:rPr lang="nl-NL" smtClean="0"/>
              <a:pPr/>
              <a:t>7-4-2026</a:t>
            </a:fld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F36588-E75A-FBCF-1744-03AEAB8E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9BED3254-561F-4401-BB92-66B7484FE4A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AFB32D9-7649-BA40-7AD2-DC76AC7E86AA}"/>
              </a:ext>
            </a:extLst>
          </p:cNvPr>
          <p:cNvSpPr/>
          <p:nvPr userDrawn="1"/>
        </p:nvSpPr>
        <p:spPr>
          <a:xfrm>
            <a:off x="7885568" y="0"/>
            <a:ext cx="1258432" cy="47168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DE1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DE90F1B-1091-8523-E42B-9613C5FFA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342899"/>
            <a:ext cx="4625974" cy="4052889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12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D48A843-B8AF-96B0-D7FF-EC78DA1F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7F50BA95-0526-4903-B7EC-12EC6164FE9A}" type="datetimeFigureOut">
              <a:rPr lang="nl-NL" smtClean="0"/>
              <a:pPr/>
              <a:t>7-4-2026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0A804B-7DBA-B99F-0087-279C9563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9BED3254-561F-4401-BB92-66B7484FE4A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896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D48A843-B8AF-96B0-D7FF-EC78DA1F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7F50BA95-0526-4903-B7EC-12EC6164FE9A}" type="datetimeFigureOut">
              <a:rPr lang="nl-NL" smtClean="0"/>
              <a:pPr/>
              <a:t>7-4-2026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0A804B-7DBA-B99F-0087-279C9563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9BED3254-561F-4401-BB92-66B7484FE4A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E40A074-421B-8A2D-775E-B33D97211D11}"/>
              </a:ext>
            </a:extLst>
          </p:cNvPr>
          <p:cNvSpPr/>
          <p:nvPr userDrawn="1"/>
        </p:nvSpPr>
        <p:spPr>
          <a:xfrm>
            <a:off x="7885568" y="0"/>
            <a:ext cx="1258432" cy="47168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DE1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991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AD921BDA-449A-B1B5-466F-42AA2C5D5F63}"/>
              </a:ext>
            </a:extLst>
          </p:cNvPr>
          <p:cNvSpPr/>
          <p:nvPr userDrawn="1"/>
        </p:nvSpPr>
        <p:spPr>
          <a:xfrm>
            <a:off x="0" y="0"/>
            <a:ext cx="9144000" cy="5038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4DD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A5650AD-60F1-9084-F886-A674DEB4A63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49426" y="4557854"/>
            <a:ext cx="9045146" cy="526692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DFF9C5-E6A6-35D0-ED66-DAC09DD7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A6AA54-39CB-0E71-92AD-E630040EE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8EF7D5-0154-5FB0-5084-6D5CB3AAD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1850" y="449348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Bahnschrift Light Condensed" panose="020B0502040204020203" pitchFamily="34" charset="0"/>
                <a:cs typeface="Trade Gothic Next Cond" panose="020F0502020204030204" pitchFamily="34" charset="0"/>
              </a:defRPr>
            </a:lvl1pPr>
          </a:lstStyle>
          <a:p>
            <a:fld id="{7F50BA95-0526-4903-B7EC-12EC6164FE9A}" type="datetimeFigureOut">
              <a:rPr lang="nl-NL" smtClean="0"/>
              <a:pPr/>
              <a:t>7-4-2026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7A4660-3215-5C9E-0E79-2A32E0108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9814" y="449500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Bahnschrift Light Condensed" panose="020B0502040204020203" pitchFamily="34" charset="0"/>
                <a:cs typeface="Trade Gothic Next Cond" panose="020F0502020204030204" pitchFamily="34" charset="0"/>
              </a:defRPr>
            </a:lvl1pPr>
          </a:lstStyle>
          <a:p>
            <a:fld id="{9BED3254-561F-4401-BB92-66B7484FE4A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 descr="Afbeelding met Lettertype, symbool, logo, Graphics&#10;&#10;Door AI gegenereerde inhoud is mogelijk onjuist.">
            <a:extLst>
              <a:ext uri="{FF2B5EF4-FFF2-40B4-BE49-F238E27FC236}">
                <a16:creationId xmlns:a16="http://schemas.microsoft.com/office/drawing/2014/main" id="{81600008-C4AD-E857-3749-1C6470FCD23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60417" y="0"/>
            <a:ext cx="601118" cy="9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6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700" r:id="rId4"/>
    <p:sldLayoutId id="2147483701" r:id="rId5"/>
    <p:sldLayoutId id="2147483704" r:id="rId6"/>
    <p:sldLayoutId id="2147483705" r:id="rId7"/>
    <p:sldLayoutId id="2147483702" r:id="rId8"/>
    <p:sldLayoutId id="2147483703" r:id="rId9"/>
    <p:sldLayoutId id="214748370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223160"/>
          </a:solidFill>
          <a:latin typeface="Bahnschrift SemiBold Condensed" panose="020B0502040204020203" pitchFamily="34" charset="0"/>
          <a:ea typeface="+mj-ea"/>
          <a:cs typeface="Trade Gothic Next Cond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223160"/>
          </a:solidFill>
          <a:latin typeface="Bahnschrift Light Condensed" panose="020B0502040204020203" pitchFamily="34" charset="0"/>
          <a:ea typeface="+mn-ea"/>
          <a:cs typeface="Trade Gothic Next Cond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rgbClr val="223160"/>
          </a:solidFill>
          <a:latin typeface="Bahnschrift Light Condensed" panose="020B0502040204020203" pitchFamily="34" charset="0"/>
          <a:ea typeface="+mn-ea"/>
          <a:cs typeface="Trade Gothic Next Cond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rgbClr val="223160"/>
          </a:solidFill>
          <a:latin typeface="Bahnschrift Light Condensed" panose="020B0502040204020203" pitchFamily="34" charset="0"/>
          <a:ea typeface="+mn-ea"/>
          <a:cs typeface="Trade Gothic Next Cond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rgbClr val="223160"/>
          </a:solidFill>
          <a:latin typeface="Bahnschrift Light Condensed" panose="020B0502040204020203" pitchFamily="34" charset="0"/>
          <a:ea typeface="+mn-ea"/>
          <a:cs typeface="Trade Gothic Next Cond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rgbClr val="223160"/>
          </a:solidFill>
          <a:latin typeface="Bahnschrift Light Condensed" panose="020B0502040204020203" pitchFamily="34" charset="0"/>
          <a:ea typeface="+mn-ea"/>
          <a:cs typeface="Trade Gothic Next Cond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68616-26AD-A7A1-2F5D-A855612E46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Bewonersavond Molenstraat Berkel-Enschot</a:t>
            </a:r>
            <a:br>
              <a:rPr lang="nl-NL" dirty="0"/>
            </a:br>
            <a:r>
              <a:rPr lang="nl-NL" sz="2000" dirty="0"/>
              <a:t>7 APRIL 2026</a:t>
            </a:r>
          </a:p>
        </p:txBody>
      </p:sp>
    </p:spTree>
    <p:extLst>
      <p:ext uri="{BB962C8B-B14F-4D97-AF65-F5344CB8AC3E}">
        <p14:creationId xmlns:p14="http://schemas.microsoft.com/office/powerpoint/2010/main" val="96172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C3A47-8EB9-F214-F7F5-2E3B3F4A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2A03A7-C012-4945-A62C-472A3A3AB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4157"/>
            <a:ext cx="8184150" cy="3262312"/>
          </a:xfrm>
        </p:spPr>
        <p:txBody>
          <a:bodyPr>
            <a:normAutofit lnSpcReduction="10000"/>
          </a:bodyPr>
          <a:lstStyle/>
          <a:p>
            <a:r>
              <a:rPr lang="nl-NL" dirty="0"/>
              <a:t>Welkom</a:t>
            </a:r>
          </a:p>
          <a:p>
            <a:r>
              <a:rPr lang="nl-NL" dirty="0"/>
              <a:t>Doel van de avond</a:t>
            </a:r>
          </a:p>
          <a:p>
            <a:r>
              <a:rPr lang="nl-NL" dirty="0"/>
              <a:t>Vragen en opmerkingen (vorige informatieavond juli 2025)</a:t>
            </a:r>
          </a:p>
          <a:p>
            <a:r>
              <a:rPr lang="nl-NL" dirty="0"/>
              <a:t>Proces &amp; Planning</a:t>
            </a:r>
          </a:p>
          <a:p>
            <a:r>
              <a:rPr lang="nl-NL" dirty="0"/>
              <a:t>Toelichting ontwerp inrichtingsplan</a:t>
            </a:r>
          </a:p>
          <a:p>
            <a:pPr lvl="1"/>
            <a:r>
              <a:rPr lang="nl-NL" dirty="0"/>
              <a:t>Maaiveld</a:t>
            </a:r>
          </a:p>
          <a:p>
            <a:pPr lvl="1"/>
            <a:r>
              <a:rPr lang="nl-NL" dirty="0"/>
              <a:t>Kabels en leidingen ontwerp</a:t>
            </a:r>
          </a:p>
        </p:txBody>
      </p:sp>
    </p:spTree>
    <p:extLst>
      <p:ext uri="{BB962C8B-B14F-4D97-AF65-F5344CB8AC3E}">
        <p14:creationId xmlns:p14="http://schemas.microsoft.com/office/powerpoint/2010/main" val="101563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F2B4F85-C9C6-692E-80D9-490D9D13E7AC}"/>
              </a:ext>
            </a:extLst>
          </p:cNvPr>
          <p:cNvSpPr txBox="1"/>
          <p:nvPr/>
        </p:nvSpPr>
        <p:spPr>
          <a:xfrm>
            <a:off x="535253" y="1475874"/>
            <a:ext cx="67617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PAUZE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3160"/>
                </a:solidFill>
                <a:latin typeface="Bahnschrift Light Condensed" panose="020B0502040204020203" pitchFamily="34" charset="0"/>
              </a:rPr>
              <a:t>Ontwerp bekijken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3160"/>
                </a:solidFill>
                <a:latin typeface="Bahnschrift Light Condensed" panose="020B0502040204020203" pitchFamily="34" charset="0"/>
              </a:rPr>
              <a:t>Vragen beantwoorden 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194B750-E225-D30E-99E9-9198950E70C1}"/>
              </a:ext>
            </a:extLst>
          </p:cNvPr>
          <p:cNvSpPr txBox="1"/>
          <p:nvPr/>
        </p:nvSpPr>
        <p:spPr>
          <a:xfrm>
            <a:off x="535253" y="586477"/>
            <a:ext cx="464767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nl-NL" sz="4400" dirty="0">
                <a:solidFill>
                  <a:srgbClr val="223160"/>
                </a:solidFill>
                <a:latin typeface="Bahnschrift SemiBold Condensed" panose="020B0502040204020203" pitchFamily="34" charset="0"/>
                <a:ea typeface="+mj-ea"/>
              </a:rPr>
              <a:t>Agenda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221FE6F-75BE-CCB5-83F1-B8B4613B01E6}"/>
              </a:ext>
            </a:extLst>
          </p:cNvPr>
          <p:cNvSpPr txBox="1"/>
          <p:nvPr/>
        </p:nvSpPr>
        <p:spPr>
          <a:xfrm>
            <a:off x="805218" y="3671248"/>
            <a:ext cx="691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2316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- Einde bewonersavond -</a:t>
            </a:r>
          </a:p>
        </p:txBody>
      </p:sp>
    </p:spTree>
    <p:extLst>
      <p:ext uri="{BB962C8B-B14F-4D97-AF65-F5344CB8AC3E}">
        <p14:creationId xmlns:p14="http://schemas.microsoft.com/office/powerpoint/2010/main" val="97023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377C1-F817-A91D-FE39-22E7E33B5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E969AE9-8B54-48B9-F0F8-8A8CD7E7658A}"/>
              </a:ext>
            </a:extLst>
          </p:cNvPr>
          <p:cNvSpPr txBox="1"/>
          <p:nvPr/>
        </p:nvSpPr>
        <p:spPr>
          <a:xfrm>
            <a:off x="535253" y="586477"/>
            <a:ext cx="464767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nl-NL" sz="4400" dirty="0">
                <a:solidFill>
                  <a:srgbClr val="223160"/>
                </a:solidFill>
                <a:latin typeface="Bahnschrift SemiBold Condensed" panose="020B0502040204020203" pitchFamily="34" charset="0"/>
                <a:ea typeface="+mj-ea"/>
              </a:rPr>
              <a:t>Doel van de avond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20FF696-F05C-D962-D5AF-128B13015D84}"/>
              </a:ext>
            </a:extLst>
          </p:cNvPr>
          <p:cNvSpPr txBox="1"/>
          <p:nvPr/>
        </p:nvSpPr>
        <p:spPr>
          <a:xfrm>
            <a:off x="535252" y="1384827"/>
            <a:ext cx="771481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223160"/>
                </a:solidFill>
                <a:latin typeface="Bahnschrift Light Condensed" panose="020B0502040204020203" pitchFamily="34" charset="0"/>
              </a:rPr>
              <a:t>Proces tot nu toe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dirty="0"/>
              <a:t>Na zomervakantie 2025 verder gewerkt aan het ontwerpproces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dirty="0"/>
              <a:t>Aanbestedingstraject voor aannemer (sept 2025)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dirty="0"/>
              <a:t>Bouwteam gestart (november 2025)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dirty="0"/>
              <a:t>Proefsleuven; ligging kabels en leidingen (januari – februari 2026)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dirty="0"/>
              <a:t>Principe profiel kabels en leidingen &lt; &gt; inrichting maaiveld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dirty="0"/>
              <a:t>Afronden ontwerp (april) </a:t>
            </a:r>
            <a:r>
              <a:rPr lang="nl-NL" dirty="0">
                <a:sym typeface="Wingdings" panose="05000000000000000000" pitchFamily="2" charset="2"/>
              </a:rPr>
              <a:t> uitwerken uitvoeringsontwerp (UO)</a:t>
            </a:r>
            <a:endParaRPr lang="nl-NL" dirty="0"/>
          </a:p>
          <a:p>
            <a:pPr lvl="1"/>
            <a:endParaRPr lang="nl-NL" sz="2400" dirty="0">
              <a:solidFill>
                <a:srgbClr val="223160"/>
              </a:solidFill>
              <a:latin typeface="Bahnschrift Light Condensed" panose="020B0502040204020203" pitchFamily="34" charset="0"/>
            </a:endParaRPr>
          </a:p>
          <a:p>
            <a:pPr lvl="1"/>
            <a:endParaRPr lang="nl-NL" sz="2400" dirty="0">
              <a:solidFill>
                <a:srgbClr val="22316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A7C4D-9289-63DF-441C-1851525D1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7D20124-5240-9CFB-E46A-C79E5689764B}"/>
              </a:ext>
            </a:extLst>
          </p:cNvPr>
          <p:cNvSpPr txBox="1"/>
          <p:nvPr/>
        </p:nvSpPr>
        <p:spPr>
          <a:xfrm>
            <a:off x="446542" y="183868"/>
            <a:ext cx="464767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2231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Vragen en opmerkingen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231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vorige bewonersavond</a:t>
            </a:r>
            <a:endParaRPr lang="nl-NL" sz="4400" dirty="0">
              <a:solidFill>
                <a:srgbClr val="223160"/>
              </a:solidFill>
              <a:latin typeface="Bahnschrift SemiBold Condensed" panose="020B0502040204020203" pitchFamily="34" charset="0"/>
              <a:ea typeface="+mj-ea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C96F1BF-F4F6-DDB4-8A46-55170E1D29A6}"/>
              </a:ext>
            </a:extLst>
          </p:cNvPr>
          <p:cNvSpPr txBox="1"/>
          <p:nvPr/>
        </p:nvSpPr>
        <p:spPr>
          <a:xfrm>
            <a:off x="668740" y="1821976"/>
            <a:ext cx="5793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Parkeren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Materialisatie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Busroute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Bereikbaarheid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 dirty="0"/>
              <a:t>Molenstraat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 dirty="0"/>
              <a:t>Rhijnkant </a:t>
            </a:r>
          </a:p>
        </p:txBody>
      </p:sp>
    </p:spTree>
    <p:extLst>
      <p:ext uri="{BB962C8B-B14F-4D97-AF65-F5344CB8AC3E}">
        <p14:creationId xmlns:p14="http://schemas.microsoft.com/office/powerpoint/2010/main" val="82622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93C47-8FF3-084A-28E2-6FB298122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6E89B11-699C-B0A0-C50F-12E0019771CF}"/>
              </a:ext>
            </a:extLst>
          </p:cNvPr>
          <p:cNvSpPr txBox="1"/>
          <p:nvPr/>
        </p:nvSpPr>
        <p:spPr>
          <a:xfrm>
            <a:off x="535253" y="320346"/>
            <a:ext cx="652064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nl-NL" sz="4400" dirty="0">
                <a:solidFill>
                  <a:srgbClr val="223160"/>
                </a:solidFill>
                <a:latin typeface="Bahnschrift SemiBold Condensed" panose="020B0502040204020203" pitchFamily="34" charset="0"/>
                <a:ea typeface="+mj-ea"/>
              </a:rPr>
              <a:t>Vragen en opmerkingen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nl-NL" sz="2400" dirty="0">
                <a:solidFill>
                  <a:srgbClr val="223160"/>
                </a:solidFill>
                <a:latin typeface="Bahnschrift SemiBold Condensed" panose="020B0502040204020203" pitchFamily="34" charset="0"/>
                <a:ea typeface="+mj-ea"/>
              </a:rPr>
              <a:t>vorige bewonersavond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2F5B410-5C23-7D34-3503-11E1C3BD4370}"/>
              </a:ext>
            </a:extLst>
          </p:cNvPr>
          <p:cNvSpPr txBox="1"/>
          <p:nvPr/>
        </p:nvSpPr>
        <p:spPr>
          <a:xfrm>
            <a:off x="535253" y="1514901"/>
            <a:ext cx="5848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Creëren van </a:t>
            </a:r>
            <a:r>
              <a:rPr lang="nl-NL" b="1" dirty="0"/>
              <a:t>extra parkeren</a:t>
            </a:r>
            <a:r>
              <a:rPr lang="nl-NL" dirty="0"/>
              <a:t> langs of in de Molenstraat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Geen ruimte in het profiel voor creëren van extra parkeervakken.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Materialisatie</a:t>
            </a:r>
            <a:r>
              <a:rPr lang="nl-NL" dirty="0"/>
              <a:t> (geluidsoverlast van gebakken klinkers)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Vanwege circulair beleid gebakken klinkers hergebruiken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Fietspaden worden in asfalt.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versmallen rijbaan Snelheid remmende effect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ca. 50% van het profiel asfalt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dirty="0">
                <a:sym typeface="Wingdings" panose="05000000000000000000" pitchFamily="2" charset="2"/>
              </a:rPr>
              <a:t>	 substantieel verlaging van geluidhinder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>
                <a:sym typeface="Wingdings" panose="05000000000000000000" pitchFamily="2" charset="2"/>
              </a:rPr>
              <a:t>Asfalt (geluid reducerende klinker) nodigt uit tot hard rijden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531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DDC85-5346-12E6-AF5E-DD65CC4BE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5A21388-A0F2-30D8-4FF1-A91E174A1215}"/>
              </a:ext>
            </a:extLst>
          </p:cNvPr>
          <p:cNvSpPr txBox="1"/>
          <p:nvPr/>
        </p:nvSpPr>
        <p:spPr>
          <a:xfrm>
            <a:off x="535253" y="252107"/>
            <a:ext cx="464767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2231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Vragen en opmerkingen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231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vorige bewonersavond</a:t>
            </a:r>
            <a:endParaRPr lang="nl-NL" sz="4400" dirty="0">
              <a:solidFill>
                <a:srgbClr val="223160"/>
              </a:solidFill>
              <a:latin typeface="Bahnschrift SemiBold Condensed" panose="020B0502040204020203" pitchFamily="34" charset="0"/>
              <a:ea typeface="+mj-ea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C97FB6B-2B03-72E9-085F-2A3A908F0AC7}"/>
              </a:ext>
            </a:extLst>
          </p:cNvPr>
          <p:cNvSpPr txBox="1"/>
          <p:nvPr/>
        </p:nvSpPr>
        <p:spPr>
          <a:xfrm>
            <a:off x="535253" y="1583140"/>
            <a:ext cx="62370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Busroute</a:t>
            </a:r>
            <a:endParaRPr lang="nl-NL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Omleiding bus tijdens de werkzaamheden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Niet permanent mogelijk een route, of bij omleidingen dient Molenstraat geschikt te blijven voor bussen.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Geen bushokjes, maar halteplaats met alleen haltebordje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Bereikbaarheid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proces en planning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Bewoners avonden (ondernemers en bewoners) aannemer Broeren geeft toelichting op fasering en bereikbaarheid</a:t>
            </a:r>
          </a:p>
        </p:txBody>
      </p:sp>
    </p:spTree>
    <p:extLst>
      <p:ext uri="{BB962C8B-B14F-4D97-AF65-F5344CB8AC3E}">
        <p14:creationId xmlns:p14="http://schemas.microsoft.com/office/powerpoint/2010/main" val="391850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6B6E7-3BF4-3ACB-DD97-6067133B0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837DA6D-474B-71E8-B22D-B0187485046A}"/>
              </a:ext>
            </a:extLst>
          </p:cNvPr>
          <p:cNvSpPr txBox="1"/>
          <p:nvPr/>
        </p:nvSpPr>
        <p:spPr>
          <a:xfrm>
            <a:off x="535253" y="586477"/>
            <a:ext cx="464767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nl-NL" sz="4400" dirty="0">
                <a:solidFill>
                  <a:srgbClr val="223160"/>
                </a:solidFill>
                <a:latin typeface="Bahnschrift SemiBold Condensed" panose="020B0502040204020203" pitchFamily="34" charset="0"/>
                <a:ea typeface="+mj-ea"/>
              </a:rPr>
              <a:t>Vervolg proces en Planning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3B47959-7D1B-EE61-B553-AEC2CB2D65D6}"/>
              </a:ext>
            </a:extLst>
          </p:cNvPr>
          <p:cNvSpPr txBox="1"/>
          <p:nvPr/>
        </p:nvSpPr>
        <p:spPr>
          <a:xfrm>
            <a:off x="668740" y="2074460"/>
            <a:ext cx="5977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Globale planning (Bouwteam met </a:t>
            </a:r>
            <a:r>
              <a:rPr lang="nl-NL" dirty="0" err="1"/>
              <a:t>Enexis</a:t>
            </a:r>
            <a:r>
              <a:rPr lang="nl-NL" dirty="0"/>
              <a:t>)</a:t>
            </a:r>
          </a:p>
          <a:p>
            <a:pPr marL="285750" indent="-285750">
              <a:buFontTx/>
              <a:buChar char="-"/>
            </a:pPr>
            <a:r>
              <a:rPr lang="nl-NL" dirty="0"/>
              <a:t>Rhijnkant: september 2026</a:t>
            </a:r>
          </a:p>
          <a:p>
            <a:pPr marL="285750" indent="-285750">
              <a:buFontTx/>
              <a:buChar char="-"/>
            </a:pPr>
            <a:r>
              <a:rPr lang="nl-NL" dirty="0"/>
              <a:t>Molenstraat:  maart (mogelijk januari) 2027</a:t>
            </a:r>
          </a:p>
          <a:p>
            <a:endParaRPr lang="nl-NL" dirty="0"/>
          </a:p>
          <a:p>
            <a:r>
              <a:rPr lang="nl-NL" dirty="0"/>
              <a:t>Informatieavonden (fasering en bereikbaarheid):</a:t>
            </a:r>
          </a:p>
          <a:p>
            <a:pPr marL="285750" indent="-285750">
              <a:buFontTx/>
              <a:buChar char="-"/>
            </a:pPr>
            <a:r>
              <a:rPr lang="nl-NL" dirty="0"/>
              <a:t>aannemer Broeren</a:t>
            </a:r>
          </a:p>
          <a:p>
            <a:pPr marL="285750" indent="-285750">
              <a:buFontTx/>
              <a:buChar char="-"/>
            </a:pPr>
            <a:r>
              <a:rPr lang="nl-NL" dirty="0"/>
              <a:t>Rhijnkant: voor zomervakantie (juni); </a:t>
            </a:r>
          </a:p>
          <a:p>
            <a:pPr marL="285750" indent="-285750">
              <a:buFontTx/>
              <a:buChar char="-"/>
            </a:pPr>
            <a:r>
              <a:rPr lang="nl-NL" dirty="0"/>
              <a:t>Molenstraat: najaar (november) 2026</a:t>
            </a:r>
          </a:p>
        </p:txBody>
      </p:sp>
    </p:spTree>
    <p:extLst>
      <p:ext uri="{BB962C8B-B14F-4D97-AF65-F5344CB8AC3E}">
        <p14:creationId xmlns:p14="http://schemas.microsoft.com/office/powerpoint/2010/main" val="3586126089"/>
      </p:ext>
    </p:extLst>
  </p:cSld>
  <p:clrMapOvr>
    <a:masterClrMapping/>
  </p:clrMapOvr>
</p:sld>
</file>

<file path=ppt/theme/theme1.xml><?xml version="1.0" encoding="utf-8"?>
<a:theme xmlns:a="http://schemas.openxmlformats.org/drawingml/2006/main" name="4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Trade Gothic LT Pro Cn"/>
        <a:ea typeface=""/>
        <a:cs typeface=""/>
      </a:majorFont>
      <a:minorFont>
        <a:latin typeface="Trade Gothic LT Pro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gemeenteTilburg skylinelicht" id="{AB1B4227-10E0-1B40-99FA-508D84A184B1}" vid="{C26173FA-6604-F746-9115-5997E81176D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6a0f0c0c0124d58878f9601e6ca6271 xmlns="a0cf0202-a5c5-484a-8f56-a5c31f00845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PPI</TermName>
          <TermId xmlns="http://schemas.microsoft.com/office/infopath/2007/PartnerControls">5380aa0e-a8ab-4a3d-bf73-9d74f369ec86</TermId>
        </TermInfo>
      </Terms>
    </d6a0f0c0c0124d58878f9601e6ca6271>
    <TaxCatchAll xmlns="90fb57d7-ab13-4ce7-8596-9fac0afa3058">
      <Value>1</Value>
    </TaxCatchAll>
    <lcf76f155ced4ddcb4097134ff3c332f xmlns="a2198c03-6552-47c4-934c-1e4c7873446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209D0D496FD941876E817004DFF2B4" ma:contentTypeVersion="16" ma:contentTypeDescription="Een nieuw document maken." ma:contentTypeScope="" ma:versionID="b0c468bc1005e9b51877f5646f28bd23">
  <xsd:schema xmlns:xsd="http://www.w3.org/2001/XMLSchema" xmlns:xs="http://www.w3.org/2001/XMLSchema" xmlns:p="http://schemas.microsoft.com/office/2006/metadata/properties" xmlns:ns2="a0cf0202-a5c5-484a-8f56-a5c31f00845a" xmlns:ns4="90fb57d7-ab13-4ce7-8596-9fac0afa3058" xmlns:ns5="a2198c03-6552-47c4-934c-1e4c7873446e" targetNamespace="http://schemas.microsoft.com/office/2006/metadata/properties" ma:root="true" ma:fieldsID="05ee0ee87615862dfeda99953b725908" ns2:_="" ns4:_="" ns5:_="">
    <xsd:import namespace="a0cf0202-a5c5-484a-8f56-a5c31f00845a"/>
    <xsd:import namespace="90fb57d7-ab13-4ce7-8596-9fac0afa3058"/>
    <xsd:import namespace="a2198c03-6552-47c4-934c-1e4c7873446e"/>
    <xsd:element name="properties">
      <xsd:complexType>
        <xsd:sequence>
          <xsd:element name="documentManagement">
            <xsd:complexType>
              <xsd:all>
                <xsd:element ref="ns2:d6a0f0c0c0124d58878f9601e6ca6271" minOccurs="0"/>
                <xsd:element ref="ns4:TaxCatchAll" minOccurs="0"/>
                <xsd:element ref="ns2:SharedWithUsers" minOccurs="0"/>
                <xsd:element ref="ns2:SharedWithDetails" minOccurs="0"/>
                <xsd:element ref="ns5:MediaServiceMetadata" minOccurs="0"/>
                <xsd:element ref="ns5:MediaServiceFastMetadata" minOccurs="0"/>
                <xsd:element ref="ns5:MediaServiceSearchProperties" minOccurs="0"/>
                <xsd:element ref="ns5:MediaServiceObjectDetectorVersions" minOccurs="0"/>
                <xsd:element ref="ns5:lcf76f155ced4ddcb4097134ff3c332f" minOccurs="0"/>
                <xsd:element ref="ns5:MediaServiceDateTaken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f0202-a5c5-484a-8f56-a5c31f00845a" elementFormDefault="qualified">
    <xsd:import namespace="http://schemas.microsoft.com/office/2006/documentManagement/types"/>
    <xsd:import namespace="http://schemas.microsoft.com/office/infopath/2007/PartnerControls"/>
    <xsd:element name="d6a0f0c0c0124d58878f9601e6ca6271" ma:index="8" ma:taxonomy="true" ma:internalName="d6a0f0c0c0124d58878f9601e6ca6271" ma:taxonomyFieldName="Afdelingnaam" ma:displayName="Afdelings Code" ma:default="1;#PPI|5380aa0e-a8ab-4a3d-bf73-9d74f369ec86" ma:fieldId="{d6a0f0c0-c012-4d58-878f-9601e6ca6271}" ma:sspId="2da67cf7-fe4b-4a66-9a0d-a2326cc296fa" ma:termSetId="da2320e2-c0d2-4cdf-b90e-811ed6c511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b57d7-ab13-4ce7-8596-9fac0afa305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31533a9-6c93-4dee-a7ac-a5b16250dca6}" ma:internalName="TaxCatchAll" ma:showField="CatchAllData" ma:web="90fb57d7-ab13-4ce7-8596-9fac0afa30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98c03-6552-47c4-934c-1e4c787344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2da67cf7-fe4b-4a66-9a0d-a2326cc296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BB4134-C386-4008-A24B-D440008E3A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D0ACDB-4366-4402-AE76-7140215C19BF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a2198c03-6552-47c4-934c-1e4c7873446e"/>
    <ds:schemaRef ds:uri="http://schemas.microsoft.com/office/2006/documentManagement/types"/>
    <ds:schemaRef ds:uri="a0cf0202-a5c5-484a-8f56-a5c31f00845a"/>
    <ds:schemaRef ds:uri="90fb57d7-ab13-4ce7-8596-9fac0afa305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2F1A83-8E70-4D09-A3D9-3B5F51E46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cf0202-a5c5-484a-8f56-a5c31f00845a"/>
    <ds:schemaRef ds:uri="90fb57d7-ab13-4ce7-8596-9fac0afa3058"/>
    <ds:schemaRef ds:uri="a2198c03-6552-47c4-934c-1e4c787344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ce80e9c-661b-453a-b52e-c00e4f65cc34}" enabled="1" method="Standard" siteId="{bbc3bd55-2812-4652-96ae-ce7932a2e8b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gemeenteTilburg skylinelicht</Template>
  <TotalTime>54</TotalTime>
  <Words>289</Words>
  <Application>Microsoft Office PowerPoint</Application>
  <PresentationFormat>Diavoorstelling (16:9)</PresentationFormat>
  <Paragraphs>62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7" baseType="lpstr">
      <vt:lpstr>Bahnschrift SemiBold Condensed</vt:lpstr>
      <vt:lpstr>Arial</vt:lpstr>
      <vt:lpstr>Bahnschrift Light Condensed</vt:lpstr>
      <vt:lpstr>Aptos</vt:lpstr>
      <vt:lpstr>Trade Gothic LT Pro Cn</vt:lpstr>
      <vt:lpstr>Calibri</vt:lpstr>
      <vt:lpstr>Wingdings</vt:lpstr>
      <vt:lpstr>Courier New</vt:lpstr>
      <vt:lpstr>4_Aangepast ontwerp</vt:lpstr>
      <vt:lpstr>Bewonersavond Molenstraat Berkel-Enschot 7 APRIL 2026</vt:lpstr>
      <vt:lpstr>Agenda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Molhoek, Heidi</dc:creator>
  <cp:lastModifiedBy>Broeks, Wilco</cp:lastModifiedBy>
  <cp:revision>4</cp:revision>
  <dcterms:created xsi:type="dcterms:W3CDTF">2026-04-07T08:33:14Z</dcterms:created>
  <dcterms:modified xsi:type="dcterms:W3CDTF">2026-04-07T09:42:31Z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5030db-5b96-4a80-bef5-9bbf300e0d2e_Enabled">
    <vt:lpwstr>true</vt:lpwstr>
  </property>
  <property fmtid="{D5CDD505-2E9C-101B-9397-08002B2CF9AE}" pid="3" name="MSIP_Label_415030db-5b96-4a80-bef5-9bbf300e0d2e_SetDate">
    <vt:lpwstr>2023-05-11T11:40:41Z</vt:lpwstr>
  </property>
  <property fmtid="{D5CDD505-2E9C-101B-9397-08002B2CF9AE}" pid="4" name="MSIP_Label_415030db-5b96-4a80-bef5-9bbf300e0d2e_Method">
    <vt:lpwstr>Standard</vt:lpwstr>
  </property>
  <property fmtid="{D5CDD505-2E9C-101B-9397-08002B2CF9AE}" pid="5" name="MSIP_Label_415030db-5b96-4a80-bef5-9bbf300e0d2e_Name">
    <vt:lpwstr>General</vt:lpwstr>
  </property>
  <property fmtid="{D5CDD505-2E9C-101B-9397-08002B2CF9AE}" pid="6" name="MSIP_Label_415030db-5b96-4a80-bef5-9bbf300e0d2e_SiteId">
    <vt:lpwstr>9e9002aa-e50e-44b8-bb7a-021d21198024</vt:lpwstr>
  </property>
  <property fmtid="{D5CDD505-2E9C-101B-9397-08002B2CF9AE}" pid="7" name="MSIP_Label_415030db-5b96-4a80-bef5-9bbf300e0d2e_ActionId">
    <vt:lpwstr>d88ec78b-e97c-4780-80db-286920df434a</vt:lpwstr>
  </property>
  <property fmtid="{D5CDD505-2E9C-101B-9397-08002B2CF9AE}" pid="8" name="MSIP_Label_415030db-5b96-4a80-bef5-9bbf300e0d2e_ContentBits">
    <vt:lpwstr>0</vt:lpwstr>
  </property>
  <property fmtid="{D5CDD505-2E9C-101B-9397-08002B2CF9AE}" pid="9" name="ContentTypeId">
    <vt:lpwstr>0x010100A3209D0D496FD941876E817004DFF2B4</vt:lpwstr>
  </property>
  <property fmtid="{D5CDD505-2E9C-101B-9397-08002B2CF9AE}" pid="10" name="MediaServiceImageTags">
    <vt:lpwstr/>
  </property>
  <property fmtid="{D5CDD505-2E9C-101B-9397-08002B2CF9AE}" pid="11" name="Afdelingnaam">
    <vt:lpwstr>1;#PPI|5380aa0e-a8ab-4a3d-bf73-9d74f369ec86</vt:lpwstr>
  </property>
</Properties>
</file>